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Arial Black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ArialBl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Relationship Id="rId5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>
            <a:off x="5540550" y="5514099"/>
            <a:ext cx="3453725" cy="1343900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-50" y="1309250"/>
            <a:ext cx="9144000" cy="166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GB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[Titolo della lezione]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75" y="25"/>
            <a:ext cx="1389132" cy="6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6067175" y="0"/>
            <a:ext cx="29271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b="1" lang="en-GB" sz="3200">
                <a:solidFill>
                  <a:srgbClr val="FFFFFF"/>
                </a:solidFill>
              </a:rPr>
              <a:t>www.irifor.eu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" y="13898"/>
            <a:ext cx="1728199" cy="7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02269" y="76239"/>
            <a:ext cx="2381630" cy="6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3269550" y="64825"/>
            <a:ext cx="26049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2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www.iriformc.it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76200" y="6095350"/>
            <a:ext cx="54642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 sz="2400">
                <a:solidFill>
                  <a:srgbClr val="FF0000"/>
                </a:solidFill>
              </a:rPr>
              <a:t>Docente</a:t>
            </a:r>
            <a:r>
              <a:rPr b="1" lang="en-GB" sz="2400"/>
              <a:t>: </a:t>
            </a:r>
            <a:r>
              <a:rPr b="1" lang="en-GB" sz="2400"/>
              <a:t>[nome del docente]</a:t>
            </a:r>
          </a:p>
        </p:txBody>
      </p:sp>
      <p:sp>
        <p:nvSpPr>
          <p:cNvPr id="42" name="Shape 42"/>
          <p:cNvSpPr txBox="1"/>
          <p:nvPr>
            <p:ph type="ctrTitle"/>
          </p:nvPr>
        </p:nvSpPr>
        <p:spPr>
          <a:xfrm>
            <a:off x="-50" y="3061850"/>
            <a:ext cx="9144000" cy="166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[Sottotitolo della lezione]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 rot="5400000">
            <a:off x="7293525" y="2550900"/>
            <a:ext cx="1882725" cy="1756225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x="0" y="2743662"/>
            <a:ext cx="7308600" cy="1370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4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Titolo sezione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7230275" y="0"/>
            <a:ext cx="1882725" cy="872825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86775" y="1023475"/>
            <a:ext cx="8936400" cy="4992000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GB" sz="2800">
                <a:solidFill>
                  <a:srgbClr val="000000"/>
                </a:solidFill>
              </a:rPr>
              <a:t>[Contenuto]</a:t>
            </a:r>
          </a:p>
        </p:txBody>
      </p:sp>
      <p:sp>
        <p:nvSpPr>
          <p:cNvPr id="55" name="Shape 55"/>
          <p:cNvSpPr txBox="1"/>
          <p:nvPr>
            <p:ph type="ctrTitle"/>
          </p:nvPr>
        </p:nvSpPr>
        <p:spPr>
          <a:xfrm>
            <a:off x="76200" y="-11075"/>
            <a:ext cx="7308600" cy="1034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GB" sz="3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[Titolo]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75" y="6178325"/>
            <a:ext cx="1389132" cy="6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6096275" y="6178300"/>
            <a:ext cx="29271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-GB" sz="3200">
                <a:solidFill>
                  <a:srgbClr val="FFFFFF"/>
                </a:solidFill>
              </a:rPr>
              <a:t>www.irifor.eu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0" y="6234550"/>
            <a:ext cx="91578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" y="6254030"/>
            <a:ext cx="1389125" cy="603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84800" y="6322620"/>
            <a:ext cx="1728200" cy="45477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395700" y="6265937"/>
            <a:ext cx="20331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6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www.iriformc.it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rot="-5400000">
            <a:off x="2845142" y="-1018287"/>
            <a:ext cx="3453725" cy="9144000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75" y="25"/>
            <a:ext cx="1389132" cy="6267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6067175" y="0"/>
            <a:ext cx="29271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-GB" sz="3200">
                <a:solidFill>
                  <a:srgbClr val="FFFFFF"/>
                </a:solidFill>
              </a:rPr>
              <a:t>www.irifor.eu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3275" y="76249"/>
            <a:ext cx="3074899" cy="133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15400" y="5860474"/>
            <a:ext cx="3378875" cy="889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152400" y="3168525"/>
            <a:ext cx="5250900" cy="7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4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www.iriformc.it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